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7" r:id="rId4"/>
    <p:sldId id="270" r:id="rId5"/>
    <p:sldId id="272" r:id="rId6"/>
    <p:sldId id="271" r:id="rId7"/>
    <p:sldId id="274" r:id="rId8"/>
  </p:sldIdLst>
  <p:sldSz cx="12192000" cy="6858000"/>
  <p:notesSz cx="6858000" cy="9144000"/>
  <p:defaultTextStyle>
    <a:defPPr rtl="0"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BCB7AD-412E-4A64-BA78-03C0297D89A7}" v="9" dt="2023-05-01T13:56:56.838"/>
  </p1510:revLst>
</p1510:revInfo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414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tina Lyngsdal Baumgarten" userId="8e7b9377-c127-401a-a23b-82a0d9d78b29" providerId="ADAL" clId="{F5BCB7AD-412E-4A64-BA78-03C0297D89A7}"/>
    <pc:docChg chg="custSel addSld delSld modSld">
      <pc:chgData name="Bettina Lyngsdal Baumgarten" userId="8e7b9377-c127-401a-a23b-82a0d9d78b29" providerId="ADAL" clId="{F5BCB7AD-412E-4A64-BA78-03C0297D89A7}" dt="2023-05-01T14:18:26.477" v="676" actId="20577"/>
      <pc:docMkLst>
        <pc:docMk/>
      </pc:docMkLst>
      <pc:sldChg chg="modSp mod">
        <pc:chgData name="Bettina Lyngsdal Baumgarten" userId="8e7b9377-c127-401a-a23b-82a0d9d78b29" providerId="ADAL" clId="{F5BCB7AD-412E-4A64-BA78-03C0297D89A7}" dt="2023-05-01T07:08:17.475" v="22" actId="20577"/>
        <pc:sldMkLst>
          <pc:docMk/>
          <pc:sldMk cId="1503902909" sldId="256"/>
        </pc:sldMkLst>
        <pc:spChg chg="mod">
          <ac:chgData name="Bettina Lyngsdal Baumgarten" userId="8e7b9377-c127-401a-a23b-82a0d9d78b29" providerId="ADAL" clId="{F5BCB7AD-412E-4A64-BA78-03C0297D89A7}" dt="2023-05-01T07:08:17.475" v="22" actId="20577"/>
          <ac:spMkLst>
            <pc:docMk/>
            <pc:sldMk cId="1503902909" sldId="256"/>
            <ac:spMk id="3" creationId="{00000000-0000-0000-0000-000000000000}"/>
          </ac:spMkLst>
        </pc:spChg>
      </pc:sldChg>
      <pc:sldChg chg="modSp mod">
        <pc:chgData name="Bettina Lyngsdal Baumgarten" userId="8e7b9377-c127-401a-a23b-82a0d9d78b29" providerId="ADAL" clId="{F5BCB7AD-412E-4A64-BA78-03C0297D89A7}" dt="2023-05-01T14:18:26.477" v="676" actId="20577"/>
        <pc:sldMkLst>
          <pc:docMk/>
          <pc:sldMk cId="3327456264" sldId="257"/>
        </pc:sldMkLst>
        <pc:spChg chg="mod">
          <ac:chgData name="Bettina Lyngsdal Baumgarten" userId="8e7b9377-c127-401a-a23b-82a0d9d78b29" providerId="ADAL" clId="{F5BCB7AD-412E-4A64-BA78-03C0297D89A7}" dt="2023-05-01T09:17:13.300" v="68" actId="20577"/>
          <ac:spMkLst>
            <pc:docMk/>
            <pc:sldMk cId="3327456264" sldId="257"/>
            <ac:spMk id="2" creationId="{00000000-0000-0000-0000-000000000000}"/>
          </ac:spMkLst>
        </pc:spChg>
        <pc:spChg chg="mod">
          <ac:chgData name="Bettina Lyngsdal Baumgarten" userId="8e7b9377-c127-401a-a23b-82a0d9d78b29" providerId="ADAL" clId="{F5BCB7AD-412E-4A64-BA78-03C0297D89A7}" dt="2023-05-01T14:18:26.477" v="676" actId="20577"/>
          <ac:spMkLst>
            <pc:docMk/>
            <pc:sldMk cId="3327456264" sldId="257"/>
            <ac:spMk id="3" creationId="{00000000-0000-0000-0000-000000000000}"/>
          </ac:spMkLst>
        </pc:spChg>
      </pc:sldChg>
      <pc:sldChg chg="modSp mod">
        <pc:chgData name="Bettina Lyngsdal Baumgarten" userId="8e7b9377-c127-401a-a23b-82a0d9d78b29" providerId="ADAL" clId="{F5BCB7AD-412E-4A64-BA78-03C0297D89A7}" dt="2023-05-01T12:03:34.213" v="178" actId="20577"/>
        <pc:sldMkLst>
          <pc:docMk/>
          <pc:sldMk cId="1250970361" sldId="267"/>
        </pc:sldMkLst>
        <pc:spChg chg="mod">
          <ac:chgData name="Bettina Lyngsdal Baumgarten" userId="8e7b9377-c127-401a-a23b-82a0d9d78b29" providerId="ADAL" clId="{F5BCB7AD-412E-4A64-BA78-03C0297D89A7}" dt="2023-05-01T12:03:34.213" v="178" actId="20577"/>
          <ac:spMkLst>
            <pc:docMk/>
            <pc:sldMk cId="1250970361" sldId="267"/>
            <ac:spMk id="2" creationId="{00000000-0000-0000-0000-000000000000}"/>
          </ac:spMkLst>
        </pc:spChg>
      </pc:sldChg>
      <pc:sldChg chg="modSp mod">
        <pc:chgData name="Bettina Lyngsdal Baumgarten" userId="8e7b9377-c127-401a-a23b-82a0d9d78b29" providerId="ADAL" clId="{F5BCB7AD-412E-4A64-BA78-03C0297D89A7}" dt="2023-05-01T12:09:08.446" v="259" actId="1076"/>
        <pc:sldMkLst>
          <pc:docMk/>
          <pc:sldMk cId="3687646288" sldId="270"/>
        </pc:sldMkLst>
        <pc:spChg chg="mod">
          <ac:chgData name="Bettina Lyngsdal Baumgarten" userId="8e7b9377-c127-401a-a23b-82a0d9d78b29" providerId="ADAL" clId="{F5BCB7AD-412E-4A64-BA78-03C0297D89A7}" dt="2023-05-01T10:17:13.811" v="110" actId="20577"/>
          <ac:spMkLst>
            <pc:docMk/>
            <pc:sldMk cId="3687646288" sldId="270"/>
            <ac:spMk id="2" creationId="{00000000-0000-0000-0000-000000000000}"/>
          </ac:spMkLst>
        </pc:spChg>
        <pc:spChg chg="mod">
          <ac:chgData name="Bettina Lyngsdal Baumgarten" userId="8e7b9377-c127-401a-a23b-82a0d9d78b29" providerId="ADAL" clId="{F5BCB7AD-412E-4A64-BA78-03C0297D89A7}" dt="2023-05-01T12:08:52.577" v="256" actId="6549"/>
          <ac:spMkLst>
            <pc:docMk/>
            <pc:sldMk cId="3687646288" sldId="270"/>
            <ac:spMk id="3" creationId="{00000000-0000-0000-0000-000000000000}"/>
          </ac:spMkLst>
        </pc:spChg>
        <pc:picChg chg="mod">
          <ac:chgData name="Bettina Lyngsdal Baumgarten" userId="8e7b9377-c127-401a-a23b-82a0d9d78b29" providerId="ADAL" clId="{F5BCB7AD-412E-4A64-BA78-03C0297D89A7}" dt="2023-05-01T12:09:08.446" v="259" actId="1076"/>
          <ac:picMkLst>
            <pc:docMk/>
            <pc:sldMk cId="3687646288" sldId="270"/>
            <ac:picMk id="5" creationId="{4DF62BFA-9FAF-20F0-A38D-3838B7348C80}"/>
          </ac:picMkLst>
        </pc:picChg>
      </pc:sldChg>
      <pc:sldChg chg="modSp mod">
        <pc:chgData name="Bettina Lyngsdal Baumgarten" userId="8e7b9377-c127-401a-a23b-82a0d9d78b29" providerId="ADAL" clId="{F5BCB7AD-412E-4A64-BA78-03C0297D89A7}" dt="2023-05-01T12:39:10.894" v="315" actId="20577"/>
        <pc:sldMkLst>
          <pc:docMk/>
          <pc:sldMk cId="3230488142" sldId="271"/>
        </pc:sldMkLst>
        <pc:spChg chg="mod">
          <ac:chgData name="Bettina Lyngsdal Baumgarten" userId="8e7b9377-c127-401a-a23b-82a0d9d78b29" providerId="ADAL" clId="{F5BCB7AD-412E-4A64-BA78-03C0297D89A7}" dt="2023-05-01T12:39:10.894" v="315" actId="20577"/>
          <ac:spMkLst>
            <pc:docMk/>
            <pc:sldMk cId="3230488142" sldId="271"/>
            <ac:spMk id="2" creationId="{00000000-0000-0000-0000-000000000000}"/>
          </ac:spMkLst>
        </pc:spChg>
        <pc:spChg chg="mod">
          <ac:chgData name="Bettina Lyngsdal Baumgarten" userId="8e7b9377-c127-401a-a23b-82a0d9d78b29" providerId="ADAL" clId="{F5BCB7AD-412E-4A64-BA78-03C0297D89A7}" dt="2023-05-01T12:11:24.492" v="281" actId="5793"/>
          <ac:spMkLst>
            <pc:docMk/>
            <pc:sldMk cId="3230488142" sldId="271"/>
            <ac:spMk id="3" creationId="{00000000-0000-0000-0000-000000000000}"/>
          </ac:spMkLst>
        </pc:spChg>
        <pc:picChg chg="mod">
          <ac:chgData name="Bettina Lyngsdal Baumgarten" userId="8e7b9377-c127-401a-a23b-82a0d9d78b29" providerId="ADAL" clId="{F5BCB7AD-412E-4A64-BA78-03C0297D89A7}" dt="2023-05-01T12:11:56.455" v="289" actId="1076"/>
          <ac:picMkLst>
            <pc:docMk/>
            <pc:sldMk cId="3230488142" sldId="271"/>
            <ac:picMk id="4" creationId="{C1D6E96C-80D1-0688-4716-3E27516743F9}"/>
          </ac:picMkLst>
        </pc:picChg>
      </pc:sldChg>
      <pc:sldChg chg="delSp modSp add del mod">
        <pc:chgData name="Bettina Lyngsdal Baumgarten" userId="8e7b9377-c127-401a-a23b-82a0d9d78b29" providerId="ADAL" clId="{F5BCB7AD-412E-4A64-BA78-03C0297D89A7}" dt="2023-05-01T12:06:51.177" v="179" actId="2696"/>
        <pc:sldMkLst>
          <pc:docMk/>
          <pc:sldMk cId="3013134927" sldId="272"/>
        </pc:sldMkLst>
        <pc:spChg chg="mod">
          <ac:chgData name="Bettina Lyngsdal Baumgarten" userId="8e7b9377-c127-401a-a23b-82a0d9d78b29" providerId="ADAL" clId="{F5BCB7AD-412E-4A64-BA78-03C0297D89A7}" dt="2023-05-01T07:09:42.476" v="54" actId="6549"/>
          <ac:spMkLst>
            <pc:docMk/>
            <pc:sldMk cId="3013134927" sldId="272"/>
            <ac:spMk id="2" creationId="{00000000-0000-0000-0000-000000000000}"/>
          </ac:spMkLst>
        </pc:spChg>
        <pc:spChg chg="del mod">
          <ac:chgData name="Bettina Lyngsdal Baumgarten" userId="8e7b9377-c127-401a-a23b-82a0d9d78b29" providerId="ADAL" clId="{F5BCB7AD-412E-4A64-BA78-03C0297D89A7}" dt="2023-05-01T07:10:05.476" v="58" actId="21"/>
          <ac:spMkLst>
            <pc:docMk/>
            <pc:sldMk cId="3013134927" sldId="272"/>
            <ac:spMk id="7" creationId="{3BD7B3C0-1613-3ABC-0918-592C2994841D}"/>
          </ac:spMkLst>
        </pc:spChg>
        <pc:picChg chg="del">
          <ac:chgData name="Bettina Lyngsdal Baumgarten" userId="8e7b9377-c127-401a-a23b-82a0d9d78b29" providerId="ADAL" clId="{F5BCB7AD-412E-4A64-BA78-03C0297D89A7}" dt="2023-05-01T07:09:48.490" v="55" actId="21"/>
          <ac:picMkLst>
            <pc:docMk/>
            <pc:sldMk cId="3013134927" sldId="272"/>
            <ac:picMk id="4" creationId="{C1D6E96C-80D1-0688-4716-3E27516743F9}"/>
          </ac:picMkLst>
        </pc:picChg>
      </pc:sldChg>
      <pc:sldChg chg="addSp modSp add mod">
        <pc:chgData name="Bettina Lyngsdal Baumgarten" userId="8e7b9377-c127-401a-a23b-82a0d9d78b29" providerId="ADAL" clId="{F5BCB7AD-412E-4A64-BA78-03C0297D89A7}" dt="2023-05-01T12:09:27.719" v="263" actId="1076"/>
        <pc:sldMkLst>
          <pc:docMk/>
          <pc:sldMk cId="3382182060" sldId="272"/>
        </pc:sldMkLst>
        <pc:spChg chg="mod">
          <ac:chgData name="Bettina Lyngsdal Baumgarten" userId="8e7b9377-c127-401a-a23b-82a0d9d78b29" providerId="ADAL" clId="{F5BCB7AD-412E-4A64-BA78-03C0297D89A7}" dt="2023-05-01T12:07:58.867" v="248" actId="20577"/>
          <ac:spMkLst>
            <pc:docMk/>
            <pc:sldMk cId="3382182060" sldId="272"/>
            <ac:spMk id="2" creationId="{00000000-0000-0000-0000-000000000000}"/>
          </ac:spMkLst>
        </pc:spChg>
        <pc:spChg chg="mod">
          <ac:chgData name="Bettina Lyngsdal Baumgarten" userId="8e7b9377-c127-401a-a23b-82a0d9d78b29" providerId="ADAL" clId="{F5BCB7AD-412E-4A64-BA78-03C0297D89A7}" dt="2023-05-01T12:09:16.942" v="261" actId="5793"/>
          <ac:spMkLst>
            <pc:docMk/>
            <pc:sldMk cId="3382182060" sldId="272"/>
            <ac:spMk id="3" creationId="{00000000-0000-0000-0000-000000000000}"/>
          </ac:spMkLst>
        </pc:spChg>
        <pc:picChg chg="add mod">
          <ac:chgData name="Bettina Lyngsdal Baumgarten" userId="8e7b9377-c127-401a-a23b-82a0d9d78b29" providerId="ADAL" clId="{F5BCB7AD-412E-4A64-BA78-03C0297D89A7}" dt="2023-05-01T12:09:27.719" v="263" actId="1076"/>
          <ac:picMkLst>
            <pc:docMk/>
            <pc:sldMk cId="3382182060" sldId="272"/>
            <ac:picMk id="4" creationId="{E64DCCDA-343B-DB64-7BF4-863CF390AEF8}"/>
          </ac:picMkLst>
        </pc:picChg>
      </pc:sldChg>
      <pc:sldChg chg="add del">
        <pc:chgData name="Bettina Lyngsdal Baumgarten" userId="8e7b9377-c127-401a-a23b-82a0d9d78b29" providerId="ADAL" clId="{F5BCB7AD-412E-4A64-BA78-03C0297D89A7}" dt="2023-05-01T12:12:53.122" v="291" actId="2696"/>
        <pc:sldMkLst>
          <pc:docMk/>
          <pc:sldMk cId="691001554" sldId="273"/>
        </pc:sldMkLst>
      </pc:sldChg>
      <pc:sldChg chg="addSp delSp modSp add del mod">
        <pc:chgData name="Bettina Lyngsdal Baumgarten" userId="8e7b9377-c127-401a-a23b-82a0d9d78b29" providerId="ADAL" clId="{F5BCB7AD-412E-4A64-BA78-03C0297D89A7}" dt="2023-05-01T13:57:19.563" v="646" actId="2696"/>
        <pc:sldMkLst>
          <pc:docMk/>
          <pc:sldMk cId="1769484210" sldId="273"/>
        </pc:sldMkLst>
        <pc:spChg chg="mod">
          <ac:chgData name="Bettina Lyngsdal Baumgarten" userId="8e7b9377-c127-401a-a23b-82a0d9d78b29" providerId="ADAL" clId="{F5BCB7AD-412E-4A64-BA78-03C0297D89A7}" dt="2023-05-01T13:18:24.424" v="408" actId="20577"/>
          <ac:spMkLst>
            <pc:docMk/>
            <pc:sldMk cId="1769484210" sldId="273"/>
            <ac:spMk id="2" creationId="{00000000-0000-0000-0000-000000000000}"/>
          </ac:spMkLst>
        </pc:spChg>
        <pc:spChg chg="mod">
          <ac:chgData name="Bettina Lyngsdal Baumgarten" userId="8e7b9377-c127-401a-a23b-82a0d9d78b29" providerId="ADAL" clId="{F5BCB7AD-412E-4A64-BA78-03C0297D89A7}" dt="2023-05-01T13:54:53.479" v="543" actId="20577"/>
          <ac:spMkLst>
            <pc:docMk/>
            <pc:sldMk cId="1769484210" sldId="273"/>
            <ac:spMk id="3" creationId="{00000000-0000-0000-0000-000000000000}"/>
          </ac:spMkLst>
        </pc:spChg>
        <pc:picChg chg="del">
          <ac:chgData name="Bettina Lyngsdal Baumgarten" userId="8e7b9377-c127-401a-a23b-82a0d9d78b29" providerId="ADAL" clId="{F5BCB7AD-412E-4A64-BA78-03C0297D89A7}" dt="2023-05-01T12:13:00.851" v="293" actId="21"/>
          <ac:picMkLst>
            <pc:docMk/>
            <pc:sldMk cId="1769484210" sldId="273"/>
            <ac:picMk id="4" creationId="{E64DCCDA-343B-DB64-7BF4-863CF390AEF8}"/>
          </ac:picMkLst>
        </pc:picChg>
        <pc:picChg chg="add mod">
          <ac:chgData name="Bettina Lyngsdal Baumgarten" userId="8e7b9377-c127-401a-a23b-82a0d9d78b29" providerId="ADAL" clId="{F5BCB7AD-412E-4A64-BA78-03C0297D89A7}" dt="2023-05-01T13:55:22.823" v="548" actId="1076"/>
          <ac:picMkLst>
            <pc:docMk/>
            <pc:sldMk cId="1769484210" sldId="273"/>
            <ac:picMk id="6" creationId="{EEEEC352-9B23-B321-B7D9-20AA29907593}"/>
          </ac:picMkLst>
        </pc:picChg>
      </pc:sldChg>
      <pc:sldChg chg="addSp delSp modSp add mod">
        <pc:chgData name="Bettina Lyngsdal Baumgarten" userId="8e7b9377-c127-401a-a23b-82a0d9d78b29" providerId="ADAL" clId="{F5BCB7AD-412E-4A64-BA78-03C0297D89A7}" dt="2023-05-01T13:57:06.376" v="645" actId="962"/>
        <pc:sldMkLst>
          <pc:docMk/>
          <pc:sldMk cId="394274731" sldId="274"/>
        </pc:sldMkLst>
        <pc:spChg chg="mod">
          <ac:chgData name="Bettina Lyngsdal Baumgarten" userId="8e7b9377-c127-401a-a23b-82a0d9d78b29" providerId="ADAL" clId="{F5BCB7AD-412E-4A64-BA78-03C0297D89A7}" dt="2023-05-01T13:56:51.335" v="642" actId="20577"/>
          <ac:spMkLst>
            <pc:docMk/>
            <pc:sldMk cId="394274731" sldId="274"/>
            <ac:spMk id="2" creationId="{00000000-0000-0000-0000-000000000000}"/>
          </ac:spMkLst>
        </pc:spChg>
        <pc:picChg chg="del">
          <ac:chgData name="Bettina Lyngsdal Baumgarten" userId="8e7b9377-c127-401a-a23b-82a0d9d78b29" providerId="ADAL" clId="{F5BCB7AD-412E-4A64-BA78-03C0297D89A7}" dt="2023-05-01T13:55:51.630" v="552" actId="21"/>
          <ac:picMkLst>
            <pc:docMk/>
            <pc:sldMk cId="394274731" sldId="274"/>
            <ac:picMk id="4" creationId="{E64DCCDA-343B-DB64-7BF4-863CF390AEF8}"/>
          </ac:picMkLst>
        </pc:picChg>
        <pc:picChg chg="add mod">
          <ac:chgData name="Bettina Lyngsdal Baumgarten" userId="8e7b9377-c127-401a-a23b-82a0d9d78b29" providerId="ADAL" clId="{F5BCB7AD-412E-4A64-BA78-03C0297D89A7}" dt="2023-05-01T13:57:06.376" v="645" actId="962"/>
          <ac:picMkLst>
            <pc:docMk/>
            <pc:sldMk cId="394274731" sldId="274"/>
            <ac:picMk id="5" creationId="{9A749094-5196-8221-046B-A0DD638A4333}"/>
          </ac:picMkLst>
        </pc:picChg>
      </pc:sldChg>
      <pc:sldChg chg="add del">
        <pc:chgData name="Bettina Lyngsdal Baumgarten" userId="8e7b9377-c127-401a-a23b-82a0d9d78b29" providerId="ADAL" clId="{F5BCB7AD-412E-4A64-BA78-03C0297D89A7}" dt="2023-05-01T13:55:40.953" v="550" actId="2696"/>
        <pc:sldMkLst>
          <pc:docMk/>
          <pc:sldMk cId="1975326428" sldId="274"/>
        </pc:sldMkLst>
      </pc:sldChg>
    </pc:docChg>
  </pc:docChgLst>
  <pc:docChgLst>
    <pc:chgData name="Bettina Lyngsdal Baumgarten" userId="8e7b9377-c127-401a-a23b-82a0d9d78b29" providerId="ADAL" clId="{D9935F44-849A-49F3-82DF-D8E4FD2948AF}"/>
    <pc:docChg chg="undo custSel addSld delSld modSld">
      <pc:chgData name="Bettina Lyngsdal Baumgarten" userId="8e7b9377-c127-401a-a23b-82a0d9d78b29" providerId="ADAL" clId="{D9935F44-849A-49F3-82DF-D8E4FD2948AF}" dt="2023-03-16T13:06:13.220" v="732" actId="2696"/>
      <pc:docMkLst>
        <pc:docMk/>
      </pc:docMkLst>
      <pc:sldChg chg="modSp mod">
        <pc:chgData name="Bettina Lyngsdal Baumgarten" userId="8e7b9377-c127-401a-a23b-82a0d9d78b29" providerId="ADAL" clId="{D9935F44-849A-49F3-82DF-D8E4FD2948AF}" dt="2023-03-16T06:56:02.762" v="242" actId="313"/>
        <pc:sldMkLst>
          <pc:docMk/>
          <pc:sldMk cId="1503902909" sldId="256"/>
        </pc:sldMkLst>
        <pc:spChg chg="mod">
          <ac:chgData name="Bettina Lyngsdal Baumgarten" userId="8e7b9377-c127-401a-a23b-82a0d9d78b29" providerId="ADAL" clId="{D9935F44-849A-49F3-82DF-D8E4FD2948AF}" dt="2023-03-16T06:56:02.762" v="242" actId="313"/>
          <ac:spMkLst>
            <pc:docMk/>
            <pc:sldMk cId="1503902909" sldId="256"/>
            <ac:spMk id="3" creationId="{00000000-0000-0000-0000-000000000000}"/>
          </ac:spMkLst>
        </pc:spChg>
      </pc:sldChg>
      <pc:sldChg chg="modSp mod">
        <pc:chgData name="Bettina Lyngsdal Baumgarten" userId="8e7b9377-c127-401a-a23b-82a0d9d78b29" providerId="ADAL" clId="{D9935F44-849A-49F3-82DF-D8E4FD2948AF}" dt="2023-03-16T06:58:10.368" v="373" actId="790"/>
        <pc:sldMkLst>
          <pc:docMk/>
          <pc:sldMk cId="3327456264" sldId="257"/>
        </pc:sldMkLst>
        <pc:spChg chg="mod">
          <ac:chgData name="Bettina Lyngsdal Baumgarten" userId="8e7b9377-c127-401a-a23b-82a0d9d78b29" providerId="ADAL" clId="{D9935F44-849A-49F3-82DF-D8E4FD2948AF}" dt="2023-03-16T06:58:10.368" v="373" actId="790"/>
          <ac:spMkLst>
            <pc:docMk/>
            <pc:sldMk cId="3327456264" sldId="257"/>
            <ac:spMk id="3" creationId="{00000000-0000-0000-0000-000000000000}"/>
          </ac:spMkLst>
        </pc:spChg>
      </pc:sldChg>
      <pc:sldChg chg="del">
        <pc:chgData name="Bettina Lyngsdal Baumgarten" userId="8e7b9377-c127-401a-a23b-82a0d9d78b29" providerId="ADAL" clId="{D9935F44-849A-49F3-82DF-D8E4FD2948AF}" dt="2023-03-16T07:36:52.395" v="648" actId="2696"/>
        <pc:sldMkLst>
          <pc:docMk/>
          <pc:sldMk cId="1441075798" sldId="259"/>
        </pc:sldMkLst>
      </pc:sldChg>
      <pc:sldChg chg="del">
        <pc:chgData name="Bettina Lyngsdal Baumgarten" userId="8e7b9377-c127-401a-a23b-82a0d9d78b29" providerId="ADAL" clId="{D9935F44-849A-49F3-82DF-D8E4FD2948AF}" dt="2023-03-16T07:36:48.746" v="647" actId="2696"/>
        <pc:sldMkLst>
          <pc:docMk/>
          <pc:sldMk cId="1952036268" sldId="260"/>
        </pc:sldMkLst>
      </pc:sldChg>
      <pc:sldChg chg="del">
        <pc:chgData name="Bettina Lyngsdal Baumgarten" userId="8e7b9377-c127-401a-a23b-82a0d9d78b29" providerId="ADAL" clId="{D9935F44-849A-49F3-82DF-D8E4FD2948AF}" dt="2023-03-16T07:36:55.289" v="649" actId="2696"/>
        <pc:sldMkLst>
          <pc:docMk/>
          <pc:sldMk cId="2255057593" sldId="261"/>
        </pc:sldMkLst>
      </pc:sldChg>
      <pc:sldChg chg="del">
        <pc:chgData name="Bettina Lyngsdal Baumgarten" userId="8e7b9377-c127-401a-a23b-82a0d9d78b29" providerId="ADAL" clId="{D9935F44-849A-49F3-82DF-D8E4FD2948AF}" dt="2023-03-16T07:36:58.183" v="650" actId="2696"/>
        <pc:sldMkLst>
          <pc:docMk/>
          <pc:sldMk cId="212726890" sldId="262"/>
        </pc:sldMkLst>
      </pc:sldChg>
      <pc:sldChg chg="del">
        <pc:chgData name="Bettina Lyngsdal Baumgarten" userId="8e7b9377-c127-401a-a23b-82a0d9d78b29" providerId="ADAL" clId="{D9935F44-849A-49F3-82DF-D8E4FD2948AF}" dt="2023-03-16T07:37:01.034" v="651" actId="2696"/>
        <pc:sldMkLst>
          <pc:docMk/>
          <pc:sldMk cId="1689357796" sldId="263"/>
        </pc:sldMkLst>
      </pc:sldChg>
      <pc:sldChg chg="del">
        <pc:chgData name="Bettina Lyngsdal Baumgarten" userId="8e7b9377-c127-401a-a23b-82a0d9d78b29" providerId="ADAL" clId="{D9935F44-849A-49F3-82DF-D8E4FD2948AF}" dt="2023-03-16T07:37:05.156" v="652" actId="2696"/>
        <pc:sldMkLst>
          <pc:docMk/>
          <pc:sldMk cId="428241947" sldId="264"/>
        </pc:sldMkLst>
      </pc:sldChg>
      <pc:sldChg chg="del">
        <pc:chgData name="Bettina Lyngsdal Baumgarten" userId="8e7b9377-c127-401a-a23b-82a0d9d78b29" providerId="ADAL" clId="{D9935F44-849A-49F3-82DF-D8E4FD2948AF}" dt="2023-03-16T07:37:08.306" v="653" actId="2696"/>
        <pc:sldMkLst>
          <pc:docMk/>
          <pc:sldMk cId="161801657" sldId="265"/>
        </pc:sldMkLst>
      </pc:sldChg>
      <pc:sldChg chg="delSp modSp del mod">
        <pc:chgData name="Bettina Lyngsdal Baumgarten" userId="8e7b9377-c127-401a-a23b-82a0d9d78b29" providerId="ADAL" clId="{D9935F44-849A-49F3-82DF-D8E4FD2948AF}" dt="2023-03-16T13:06:13.220" v="732" actId="2696"/>
        <pc:sldMkLst>
          <pc:docMk/>
          <pc:sldMk cId="361883921" sldId="266"/>
        </pc:sldMkLst>
        <pc:spChg chg="mod">
          <ac:chgData name="Bettina Lyngsdal Baumgarten" userId="8e7b9377-c127-401a-a23b-82a0d9d78b29" providerId="ADAL" clId="{D9935F44-849A-49F3-82DF-D8E4FD2948AF}" dt="2023-03-16T08:56:39.549" v="722" actId="790"/>
          <ac:spMkLst>
            <pc:docMk/>
            <pc:sldMk cId="361883921" sldId="266"/>
            <ac:spMk id="2" creationId="{00000000-0000-0000-0000-000000000000}"/>
          </ac:spMkLst>
        </pc:spChg>
        <pc:spChg chg="del mod">
          <ac:chgData name="Bettina Lyngsdal Baumgarten" userId="8e7b9377-c127-401a-a23b-82a0d9d78b29" providerId="ADAL" clId="{D9935F44-849A-49F3-82DF-D8E4FD2948AF}" dt="2023-03-16T08:57:26.080" v="731" actId="478"/>
          <ac:spMkLst>
            <pc:docMk/>
            <pc:sldMk cId="361883921" sldId="266"/>
            <ac:spMk id="4" creationId="{00000000-0000-0000-0000-000000000000}"/>
          </ac:spMkLst>
        </pc:spChg>
      </pc:sldChg>
      <pc:sldChg chg="modSp mod">
        <pc:chgData name="Bettina Lyngsdal Baumgarten" userId="8e7b9377-c127-401a-a23b-82a0d9d78b29" providerId="ADAL" clId="{D9935F44-849A-49F3-82DF-D8E4FD2948AF}" dt="2023-03-16T07:34:00.470" v="635" actId="2711"/>
        <pc:sldMkLst>
          <pc:docMk/>
          <pc:sldMk cId="1250970361" sldId="267"/>
        </pc:sldMkLst>
        <pc:spChg chg="mod">
          <ac:chgData name="Bettina Lyngsdal Baumgarten" userId="8e7b9377-c127-401a-a23b-82a0d9d78b29" providerId="ADAL" clId="{D9935F44-849A-49F3-82DF-D8E4FD2948AF}" dt="2023-03-16T06:58:22.958" v="376" actId="20577"/>
          <ac:spMkLst>
            <pc:docMk/>
            <pc:sldMk cId="1250970361" sldId="267"/>
            <ac:spMk id="2" creationId="{00000000-0000-0000-0000-000000000000}"/>
          </ac:spMkLst>
        </pc:spChg>
        <pc:spChg chg="mod">
          <ac:chgData name="Bettina Lyngsdal Baumgarten" userId="8e7b9377-c127-401a-a23b-82a0d9d78b29" providerId="ADAL" clId="{D9935F44-849A-49F3-82DF-D8E4FD2948AF}" dt="2023-03-16T07:34:00.470" v="635" actId="2711"/>
          <ac:spMkLst>
            <pc:docMk/>
            <pc:sldMk cId="1250970361" sldId="267"/>
            <ac:spMk id="3" creationId="{00000000-0000-0000-0000-000000000000}"/>
          </ac:spMkLst>
        </pc:spChg>
      </pc:sldChg>
      <pc:sldChg chg="addSp modSp del mod">
        <pc:chgData name="Bettina Lyngsdal Baumgarten" userId="8e7b9377-c127-401a-a23b-82a0d9d78b29" providerId="ADAL" clId="{D9935F44-849A-49F3-82DF-D8E4FD2948AF}" dt="2023-03-16T07:37:49.263" v="654" actId="2696"/>
        <pc:sldMkLst>
          <pc:docMk/>
          <pc:sldMk cId="858620508" sldId="268"/>
        </pc:sldMkLst>
        <pc:spChg chg="mod">
          <ac:chgData name="Bettina Lyngsdal Baumgarten" userId="8e7b9377-c127-401a-a23b-82a0d9d78b29" providerId="ADAL" clId="{D9935F44-849A-49F3-82DF-D8E4FD2948AF}" dt="2023-03-16T06:58:30.270" v="379" actId="20577"/>
          <ac:spMkLst>
            <pc:docMk/>
            <pc:sldMk cId="858620508" sldId="268"/>
            <ac:spMk id="2" creationId="{00000000-0000-0000-0000-000000000000}"/>
          </ac:spMkLst>
        </pc:spChg>
        <pc:spChg chg="mod">
          <ac:chgData name="Bettina Lyngsdal Baumgarten" userId="8e7b9377-c127-401a-a23b-82a0d9d78b29" providerId="ADAL" clId="{D9935F44-849A-49F3-82DF-D8E4FD2948AF}" dt="2023-03-16T07:34:16.103" v="637" actId="255"/>
          <ac:spMkLst>
            <pc:docMk/>
            <pc:sldMk cId="858620508" sldId="268"/>
            <ac:spMk id="3" creationId="{00000000-0000-0000-0000-000000000000}"/>
          </ac:spMkLst>
        </pc:spChg>
        <pc:picChg chg="add mod">
          <ac:chgData name="Bettina Lyngsdal Baumgarten" userId="8e7b9377-c127-401a-a23b-82a0d9d78b29" providerId="ADAL" clId="{D9935F44-849A-49F3-82DF-D8E4FD2948AF}" dt="2023-03-16T07:15:52.137" v="484" actId="1076"/>
          <ac:picMkLst>
            <pc:docMk/>
            <pc:sldMk cId="858620508" sldId="268"/>
            <ac:picMk id="4" creationId="{0832C1A6-7E62-D473-D44C-551F8D83D1B5}"/>
          </ac:picMkLst>
        </pc:picChg>
      </pc:sldChg>
      <pc:sldChg chg="modSp add del mod">
        <pc:chgData name="Bettina Lyngsdal Baumgarten" userId="8e7b9377-c127-401a-a23b-82a0d9d78b29" providerId="ADAL" clId="{D9935F44-849A-49F3-82DF-D8E4FD2948AF}" dt="2023-03-16T08:56:08.915" v="668" actId="2696"/>
        <pc:sldMkLst>
          <pc:docMk/>
          <pc:sldMk cId="391815658" sldId="269"/>
        </pc:sldMkLst>
        <pc:spChg chg="mod">
          <ac:chgData name="Bettina Lyngsdal Baumgarten" userId="8e7b9377-c127-401a-a23b-82a0d9d78b29" providerId="ADAL" clId="{D9935F44-849A-49F3-82DF-D8E4FD2948AF}" dt="2023-03-16T08:11:06.272" v="667" actId="2711"/>
          <ac:spMkLst>
            <pc:docMk/>
            <pc:sldMk cId="391815658" sldId="269"/>
            <ac:spMk id="3" creationId="{00000000-0000-0000-0000-000000000000}"/>
          </ac:spMkLst>
        </pc:spChg>
      </pc:sldChg>
      <pc:sldChg chg="delSp modSp add del mod">
        <pc:chgData name="Bettina Lyngsdal Baumgarten" userId="8e7b9377-c127-401a-a23b-82a0d9d78b29" providerId="ADAL" clId="{D9935F44-849A-49F3-82DF-D8E4FD2948AF}" dt="2023-03-16T07:35:44.434" v="643" actId="2696"/>
        <pc:sldMkLst>
          <pc:docMk/>
          <pc:sldMk cId="1525660730" sldId="269"/>
        </pc:sldMkLst>
        <pc:spChg chg="mod">
          <ac:chgData name="Bettina Lyngsdal Baumgarten" userId="8e7b9377-c127-401a-a23b-82a0d9d78b29" providerId="ADAL" clId="{D9935F44-849A-49F3-82DF-D8E4FD2948AF}" dt="2023-03-16T07:26:43.289" v="623" actId="6549"/>
          <ac:spMkLst>
            <pc:docMk/>
            <pc:sldMk cId="1525660730" sldId="269"/>
            <ac:spMk id="3" creationId="{00000000-0000-0000-0000-000000000000}"/>
          </ac:spMkLst>
        </pc:spChg>
        <pc:picChg chg="del">
          <ac:chgData name="Bettina Lyngsdal Baumgarten" userId="8e7b9377-c127-401a-a23b-82a0d9d78b29" providerId="ADAL" clId="{D9935F44-849A-49F3-82DF-D8E4FD2948AF}" dt="2023-03-16T07:26:04.696" v="592" actId="478"/>
          <ac:picMkLst>
            <pc:docMk/>
            <pc:sldMk cId="1525660730" sldId="269"/>
            <ac:picMk id="5" creationId="{4DF62BFA-9FAF-20F0-A38D-3838B7348C80}"/>
          </ac:picMkLst>
        </pc:picChg>
      </pc:sldChg>
      <pc:sldChg chg="addSp delSp modSp add del mod">
        <pc:chgData name="Bettina Lyngsdal Baumgarten" userId="8e7b9377-c127-401a-a23b-82a0d9d78b29" providerId="ADAL" clId="{D9935F44-849A-49F3-82DF-D8E4FD2948AF}" dt="2023-03-16T07:25:50.664" v="590" actId="2696"/>
        <pc:sldMkLst>
          <pc:docMk/>
          <pc:sldMk cId="1877998764" sldId="269"/>
        </pc:sldMkLst>
        <pc:spChg chg="mod">
          <ac:chgData name="Bettina Lyngsdal Baumgarten" userId="8e7b9377-c127-401a-a23b-82a0d9d78b29" providerId="ADAL" clId="{D9935F44-849A-49F3-82DF-D8E4FD2948AF}" dt="2023-03-16T07:20:20.293" v="549" actId="6549"/>
          <ac:spMkLst>
            <pc:docMk/>
            <pc:sldMk cId="1877998764" sldId="269"/>
            <ac:spMk id="3" creationId="{00000000-0000-0000-0000-000000000000}"/>
          </ac:spMkLst>
        </pc:spChg>
        <pc:picChg chg="del">
          <ac:chgData name="Bettina Lyngsdal Baumgarten" userId="8e7b9377-c127-401a-a23b-82a0d9d78b29" providerId="ADAL" clId="{D9935F44-849A-49F3-82DF-D8E4FD2948AF}" dt="2023-03-16T07:20:12.897" v="532" actId="478"/>
          <ac:picMkLst>
            <pc:docMk/>
            <pc:sldMk cId="1877998764" sldId="269"/>
            <ac:picMk id="4" creationId="{0832C1A6-7E62-D473-D44C-551F8D83D1B5}"/>
          </ac:picMkLst>
        </pc:picChg>
        <pc:picChg chg="add mod">
          <ac:chgData name="Bettina Lyngsdal Baumgarten" userId="8e7b9377-c127-401a-a23b-82a0d9d78b29" providerId="ADAL" clId="{D9935F44-849A-49F3-82DF-D8E4FD2948AF}" dt="2023-03-16T07:20:25.655" v="550" actId="1076"/>
          <ac:picMkLst>
            <pc:docMk/>
            <pc:sldMk cId="1877998764" sldId="269"/>
            <ac:picMk id="5" creationId="{4DF62BFA-9FAF-20F0-A38D-3838B7348C80}"/>
          </ac:picMkLst>
        </pc:picChg>
      </pc:sldChg>
      <pc:sldChg chg="modSp add mod">
        <pc:chgData name="Bettina Lyngsdal Baumgarten" userId="8e7b9377-c127-401a-a23b-82a0d9d78b29" providerId="ADAL" clId="{D9935F44-849A-49F3-82DF-D8E4FD2948AF}" dt="2023-03-16T07:34:57.282" v="642" actId="255"/>
        <pc:sldMkLst>
          <pc:docMk/>
          <pc:sldMk cId="3687646288" sldId="270"/>
        </pc:sldMkLst>
        <pc:spChg chg="mod">
          <ac:chgData name="Bettina Lyngsdal Baumgarten" userId="8e7b9377-c127-401a-a23b-82a0d9d78b29" providerId="ADAL" clId="{D9935F44-849A-49F3-82DF-D8E4FD2948AF}" dt="2023-03-16T07:34:57.282" v="642" actId="255"/>
          <ac:spMkLst>
            <pc:docMk/>
            <pc:sldMk cId="3687646288" sldId="270"/>
            <ac:spMk id="3" creationId="{00000000-0000-0000-0000-000000000000}"/>
          </ac:spMkLst>
        </pc:spChg>
        <pc:picChg chg="mod">
          <ac:chgData name="Bettina Lyngsdal Baumgarten" userId="8e7b9377-c127-401a-a23b-82a0d9d78b29" providerId="ADAL" clId="{D9935F44-849A-49F3-82DF-D8E4FD2948AF}" dt="2023-03-16T07:20:57.248" v="555" actId="14100"/>
          <ac:picMkLst>
            <pc:docMk/>
            <pc:sldMk cId="3687646288" sldId="270"/>
            <ac:picMk id="5" creationId="{4DF62BFA-9FAF-20F0-A38D-3838B7348C80}"/>
          </ac:picMkLst>
        </pc:picChg>
      </pc:sldChg>
      <pc:sldChg chg="addSp delSp modSp add mod">
        <pc:chgData name="Bettina Lyngsdal Baumgarten" userId="8e7b9377-c127-401a-a23b-82a0d9d78b29" providerId="ADAL" clId="{D9935F44-849A-49F3-82DF-D8E4FD2948AF}" dt="2023-03-16T07:36:00.556" v="646" actId="255"/>
        <pc:sldMkLst>
          <pc:docMk/>
          <pc:sldMk cId="3230488142" sldId="271"/>
        </pc:sldMkLst>
        <pc:spChg chg="mod">
          <ac:chgData name="Bettina Lyngsdal Baumgarten" userId="8e7b9377-c127-401a-a23b-82a0d9d78b29" providerId="ADAL" clId="{D9935F44-849A-49F3-82DF-D8E4FD2948AF}" dt="2023-03-16T07:36:00.556" v="646" actId="255"/>
          <ac:spMkLst>
            <pc:docMk/>
            <pc:sldMk cId="3230488142" sldId="271"/>
            <ac:spMk id="3" creationId="{00000000-0000-0000-0000-000000000000}"/>
          </ac:spMkLst>
        </pc:spChg>
        <pc:spChg chg="add mod">
          <ac:chgData name="Bettina Lyngsdal Baumgarten" userId="8e7b9377-c127-401a-a23b-82a0d9d78b29" providerId="ADAL" clId="{D9935F44-849A-49F3-82DF-D8E4FD2948AF}" dt="2023-03-16T07:25:02.884" v="589" actId="255"/>
          <ac:spMkLst>
            <pc:docMk/>
            <pc:sldMk cId="3230488142" sldId="271"/>
            <ac:spMk id="7" creationId="{3BD7B3C0-1613-3ABC-0918-592C2994841D}"/>
          </ac:spMkLst>
        </pc:spChg>
        <pc:picChg chg="add mod">
          <ac:chgData name="Bettina Lyngsdal Baumgarten" userId="8e7b9377-c127-401a-a23b-82a0d9d78b29" providerId="ADAL" clId="{D9935F44-849A-49F3-82DF-D8E4FD2948AF}" dt="2023-03-16T07:24:26.535" v="586" actId="14100"/>
          <ac:picMkLst>
            <pc:docMk/>
            <pc:sldMk cId="3230488142" sldId="271"/>
            <ac:picMk id="4" creationId="{C1D6E96C-80D1-0688-4716-3E27516743F9}"/>
          </ac:picMkLst>
        </pc:picChg>
        <pc:picChg chg="del">
          <ac:chgData name="Bettina Lyngsdal Baumgarten" userId="8e7b9377-c127-401a-a23b-82a0d9d78b29" providerId="ADAL" clId="{D9935F44-849A-49F3-82DF-D8E4FD2948AF}" dt="2023-03-16T07:22:36.453" v="558" actId="478"/>
          <ac:picMkLst>
            <pc:docMk/>
            <pc:sldMk cId="3230488142" sldId="271"/>
            <ac:picMk id="5" creationId="{4DF62BFA-9FAF-20F0-A38D-3838B7348C80}"/>
          </ac:picMkLst>
        </pc:picChg>
      </pc:sldChg>
      <pc:sldChg chg="add del">
        <pc:chgData name="Bettina Lyngsdal Baumgarten" userId="8e7b9377-c127-401a-a23b-82a0d9d78b29" providerId="ADAL" clId="{D9935F44-849A-49F3-82DF-D8E4FD2948AF}" dt="2023-03-16T07:26:13.380" v="594"/>
        <pc:sldMkLst>
          <pc:docMk/>
          <pc:sldMk cId="2747584132" sldId="27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D4849D3-74EE-4018-9B0F-1BB527222F28}" type="datetime1">
              <a:rPr lang="da-DK" smtClean="0"/>
              <a:t>01-05-2023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02BA2C8-71FC-43D0-BD87-0547616971FA}" type="slidenum">
              <a:rPr lang="da-DK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a-DK" noProof="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BAC9506-0F16-4148-85B7-25121ADBB053}" type="datetime1">
              <a:rPr lang="da-DK" noProof="0" smtClean="0"/>
              <a:t>01-05-2023</a:t>
            </a:fld>
            <a:endParaRPr lang="da-DK" noProof="0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a-DK" noProof="0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a-DK" noProof="0" dirty="0"/>
              <a:t>Klik for at redigere i master</a:t>
            </a:r>
          </a:p>
          <a:p>
            <a:pPr lvl="1" rtl="0"/>
            <a:r>
              <a:rPr lang="da-DK" noProof="0" dirty="0"/>
              <a:t>Andet niveau</a:t>
            </a:r>
          </a:p>
          <a:p>
            <a:pPr lvl="2" rtl="0"/>
            <a:r>
              <a:rPr lang="da-DK" noProof="0" dirty="0"/>
              <a:t>Tredje niveau</a:t>
            </a:r>
          </a:p>
          <a:p>
            <a:pPr lvl="3" rtl="0"/>
            <a:r>
              <a:rPr lang="da-DK" noProof="0" dirty="0"/>
              <a:t>Fjerde niveau</a:t>
            </a:r>
          </a:p>
          <a:p>
            <a:pPr lvl="4" rtl="0"/>
            <a:r>
              <a:rPr lang="da-DK" noProof="0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a-DK" noProof="0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539446-6953-447E-A4E3-E7CFBF870046}" type="slidenum">
              <a:rPr lang="da-DK" noProof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26513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da-DK" smtClean="0"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75093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49791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da-DK" smtClean="0"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96212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da-DK" smtClean="0"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48482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da-DK" smtClean="0"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26366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6539446-6953-447E-A4E3-E7CFBF870046}" type="slidenum">
              <a:rPr lang="da-DK" smtClean="0"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36479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and3"/>
          <p:cNvSpPr/>
          <p:nvPr/>
        </p:nvSpPr>
        <p:spPr bwMode="gray"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5" name="himmel"/>
          <p:cNvSpPr/>
          <p:nvPr/>
        </p:nvSpPr>
        <p:spPr bwMode="white"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pic>
        <p:nvPicPr>
          <p:cNvPr id="6" name="vand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ltGray"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vand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ktangel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rtlCol="0" anchor="b">
            <a:noAutofit/>
          </a:bodyPr>
          <a:lstStyle>
            <a:lvl1pPr algn="ctr">
              <a:defRPr sz="6000"/>
            </a:lvl1pPr>
          </a:lstStyle>
          <a:p>
            <a:pPr rtl="0"/>
            <a:r>
              <a:rPr lang="da-DK" noProof="0"/>
              <a:t>Klik for at redigere i master</a:t>
            </a:r>
            <a:endParaRPr lang="da-DK" noProof="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da-DK" noProof="0"/>
              <a:t>Klik for at redigere undertiteltypografien i masteren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i master</a:t>
            </a:r>
            <a:endParaRPr lang="da-DK" noProof="0" dirty="0"/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da-DK" noProof="0"/>
              <a:t>Rediger typografien i masterens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92F020-AA18-42F8-8F46-BD882552DE8E}" type="datetime1">
              <a:rPr lang="da-DK" noProof="0" smtClean="0"/>
              <a:t>01-05-2023</a:t>
            </a:fld>
            <a:endParaRPr lang="da-DK" noProof="0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a-DK" noProof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 rtlCol="0"/>
          <a:lstStyle/>
          <a:p>
            <a:pPr rtl="0"/>
            <a:r>
              <a:rPr lang="da-DK" noProof="0"/>
              <a:t>Klik for at redigere i master</a:t>
            </a:r>
            <a:endParaRPr lang="da-DK" noProof="0" dirty="0"/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 rtlCol="0"/>
          <a:lstStyle/>
          <a:p>
            <a:pPr lvl="0" rtl="0"/>
            <a:r>
              <a:rPr lang="da-DK" noProof="0"/>
              <a:t>Rediger typografien i masterens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9F373D-7FF2-4AA3-A588-DE16A3D4161A}" type="datetime1">
              <a:rPr lang="da-DK" noProof="0" smtClean="0"/>
              <a:t>01-05-2023</a:t>
            </a:fld>
            <a:endParaRPr lang="da-DK" noProof="0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a-DK" noProof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i master</a:t>
            </a:r>
            <a:endParaRPr lang="da-DK" noProof="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</a:lstStyle>
          <a:p>
            <a:pPr lvl="0" rtl="0"/>
            <a:r>
              <a:rPr lang="da-DK" noProof="0"/>
              <a:t>Rediger typografien i masterens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FA0945-D42D-4C34-9B7D-0E7D0CDCFBD7}" type="datetime1">
              <a:rPr lang="da-DK" noProof="0" smtClean="0"/>
              <a:t>01-05-2023</a:t>
            </a:fld>
            <a:endParaRPr lang="da-DK" noProof="0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a-DK" noProof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immel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da-DK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rtlCol="0" anchor="b">
            <a:normAutofit/>
          </a:bodyPr>
          <a:lstStyle>
            <a:lvl1pPr algn="ctr">
              <a:defRPr sz="6000" b="0"/>
            </a:lvl1pPr>
          </a:lstStyle>
          <a:p>
            <a:pPr rtl="0"/>
            <a:r>
              <a:rPr lang="da-DK" noProof="0"/>
              <a:t>Klik for at redigere i master</a:t>
            </a:r>
            <a:endParaRPr lang="da-DK" noProof="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rtlCol="0"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/>
              <a:t>Rediger typografien i masterens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FCD753-91BB-4AF6-B72A-7917AC0FE98D}" type="datetime1">
              <a:rPr lang="da-DK" noProof="0" smtClean="0"/>
              <a:t>01-05-2023</a:t>
            </a:fld>
            <a:endParaRPr lang="da-DK" noProof="0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a-DK" noProof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i master</a:t>
            </a:r>
            <a:endParaRPr lang="da-DK" noProof="0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a-DK" noProof="0"/>
              <a:t>Rediger typografien i masterens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a-DK" noProof="0"/>
              <a:t>Rediger typografien i masterens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632ADC-CA5F-4E61-B65B-3613DAC19E9A}" type="datetime1">
              <a:rPr lang="da-DK" noProof="0" smtClean="0"/>
              <a:t>01-05-2023</a:t>
            </a:fld>
            <a:endParaRPr lang="da-DK" noProof="0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a-DK" noProof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i master</a:t>
            </a:r>
            <a:endParaRPr lang="da-DK" noProof="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da-DK" noProof="0"/>
              <a:t>Rediger typografien i masterens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da-DK" noProof="0"/>
              <a:t>Rediger typografien i masterens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0B5EA7-0E14-4383-BE66-C00824E527D1}" type="datetime1">
              <a:rPr lang="da-DK" noProof="0" smtClean="0"/>
              <a:t>01-05-2023</a:t>
            </a:fld>
            <a:endParaRPr lang="da-DK" noProof="0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a-DK" noProof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i master</a:t>
            </a:r>
            <a:endParaRPr lang="da-DK" noProof="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56C728-B597-4DAF-AB4D-897259A8EB36}" type="datetime1">
              <a:rPr lang="da-DK" noProof="0" smtClean="0"/>
              <a:t>01-05-2023</a:t>
            </a:fld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a-DK" noProof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immel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da-DK" noProof="0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E82ECC-9E2D-44FB-A469-FC26CBA3F658}" type="datetime1">
              <a:rPr lang="da-DK" noProof="0" smtClean="0"/>
              <a:t>01-05-2023</a:t>
            </a:fld>
            <a:endParaRPr lang="da-DK" noProof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a-DK" noProof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da-DK" noProof="0"/>
              <a:t>Klik for at redigere i master</a:t>
            </a:r>
            <a:endParaRPr lang="da-DK" noProof="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da-DK" noProof="0"/>
              <a:t>Rediger typografien i masterens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 rtlCol="0"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Rediger typografien i masterens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E15C47-0BB5-4B91-8170-0B1ED63B1F58}" type="datetime1">
              <a:rPr lang="da-DK" noProof="0" smtClean="0"/>
              <a:t>01-05-2023</a:t>
            </a:fld>
            <a:endParaRPr lang="da-DK" noProof="0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a-DK" noProof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rtlCol="0" anchor="b">
            <a:normAutofit/>
          </a:bodyPr>
          <a:lstStyle>
            <a:lvl1pPr>
              <a:defRPr sz="3400" b="0"/>
            </a:lvl1pPr>
          </a:lstStyle>
          <a:p>
            <a:pPr rtl="0"/>
            <a:r>
              <a:rPr lang="da-DK" noProof="0"/>
              <a:t>Klik for at redigere i master</a:t>
            </a:r>
            <a:endParaRPr lang="da-DK" noProof="0" dirty="0"/>
          </a:p>
        </p:txBody>
      </p:sp>
      <p:sp>
        <p:nvSpPr>
          <p:cNvPr id="3" name="Pladsholder til billede 2" descr="En tom pladsholder til at tilføje et billede. Klik på pladsholderen, og vælg det billede, du vil tilføje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a-DK" noProof="0"/>
              <a:t>Klik på ikonet for at tilføje et billede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Rediger typografien i masterens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9B5A0D-0CB6-4629-9989-7D09E65C77E3}" type="datetime1">
              <a:rPr lang="da-DK" noProof="0" smtClean="0"/>
              <a:t>01-05-2023</a:t>
            </a:fld>
            <a:endParaRPr lang="da-DK" noProof="0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a-DK" noProof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immel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 rtl="0"/>
            <a:endParaRPr lang="da-DK" noProof="0" dirty="0"/>
          </a:p>
        </p:txBody>
      </p:sp>
      <p:sp>
        <p:nvSpPr>
          <p:cNvPr id="8" name="vand3"/>
          <p:cNvSpPr/>
          <p:nvPr/>
        </p:nvSpPr>
        <p:spPr bwMode="gray"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 dirty="0"/>
          </a:p>
        </p:txBody>
      </p:sp>
      <p:pic>
        <p:nvPicPr>
          <p:cNvPr id="9" name="vand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white"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vand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da-DK" noProof="0" dirty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a-DK" noProof="0" dirty="0"/>
              <a:t>Klik for at redigere i master</a:t>
            </a:r>
          </a:p>
          <a:p>
            <a:pPr lvl="1" rtl="0"/>
            <a:r>
              <a:rPr lang="da-DK" noProof="0" dirty="0"/>
              <a:t>Andet niveau</a:t>
            </a:r>
          </a:p>
          <a:p>
            <a:pPr lvl="2" rtl="0"/>
            <a:r>
              <a:rPr lang="da-DK" noProof="0" dirty="0"/>
              <a:t>Tredje niveau</a:t>
            </a:r>
          </a:p>
          <a:p>
            <a:pPr lvl="3" rtl="0"/>
            <a:r>
              <a:rPr lang="da-DK" noProof="0" dirty="0"/>
              <a:t>Fjerde niveau</a:t>
            </a:r>
          </a:p>
          <a:p>
            <a:pPr lvl="4" rtl="0"/>
            <a:r>
              <a:rPr lang="da-DK" noProof="0" dirty="0"/>
              <a:t>Femte niveau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43727232-AE75-4D33-B999-7651798A3F13}" type="datetime1">
              <a:rPr lang="da-DK" noProof="0" smtClean="0"/>
              <a:t>01-05-2023</a:t>
            </a:fld>
            <a:endParaRPr lang="da-DK" noProof="0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fld id="{4FAB73BC-B049-4115-A692-8D63A059BFB8}" type="slidenum">
              <a:rPr lang="da-DK" noProof="0" smtClean="0"/>
              <a:pPr rtl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8pPr>
      <a:lvl9pPr marL="2240280" indent="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None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a-DK" sz="4000" dirty="0"/>
              <a:t>Business Models Post Corona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n-US" dirty="0"/>
              <a:t>The case of Aarhus and Copenhagen, Denmark</a:t>
            </a:r>
          </a:p>
        </p:txBody>
      </p:sp>
    </p:spTree>
    <p:extLst>
      <p:ext uri="{BB962C8B-B14F-4D97-AF65-F5344CB8AC3E}">
        <p14:creationId xmlns:p14="http://schemas.microsoft.com/office/powerpoint/2010/main" val="150390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dirty="0"/>
              <a:t>The hotel sector in Denmark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nvestigate how the pandemic has impacted the hospitality sector in selected northern countries, Denmark, Iceland, and Latvia</a:t>
            </a:r>
          </a:p>
          <a:p>
            <a:pPr rtl="0"/>
            <a:r>
              <a:rPr lang="en-GB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The case of Denmark:</a:t>
            </a:r>
            <a:endParaRPr lang="da-DK" dirty="0"/>
          </a:p>
          <a:p>
            <a:pPr rtl="0"/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Milestone 1: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 have conducted 6 in depth qualitative interviews with senior managers from MICE hotels in the city of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Aarhus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(May 2022)</a:t>
            </a:r>
          </a:p>
          <a:p>
            <a:pPr rtl="0"/>
            <a:r>
              <a:rPr lang="en-US" sz="1800" dirty="0">
                <a:latin typeface="Calibri" panose="020F0502020204030204" pitchFamily="34" charset="0"/>
              </a:rPr>
              <a:t>Milestone 2:</a:t>
            </a:r>
            <a:br>
              <a:rPr lang="en-US" sz="1800" dirty="0">
                <a:latin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</a:rPr>
              <a:t>I have conducted desk research in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case of the hospitality sector of 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Copenhagen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(September - November 2022)</a:t>
            </a:r>
          </a:p>
          <a:p>
            <a:pPr rtl="0"/>
            <a:r>
              <a:rPr lang="en-GB" sz="1800" dirty="0">
                <a:latin typeface="Calibri" panose="020F0502020204030204" pitchFamily="34" charset="0"/>
              </a:rPr>
              <a:t>Outcome:</a:t>
            </a:r>
            <a:br>
              <a:rPr lang="da-DK" sz="1800" dirty="0">
                <a:latin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</a:rPr>
              <a:t>2 articles that we now use in our teaching in the AP-degree</a:t>
            </a:r>
          </a:p>
        </p:txBody>
      </p:sp>
    </p:spTree>
    <p:extLst>
      <p:ext uri="{BB962C8B-B14F-4D97-AF65-F5344CB8AC3E}">
        <p14:creationId xmlns:p14="http://schemas.microsoft.com/office/powerpoint/2010/main" val="332745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dirty="0"/>
              <a:t>Findings – The hotel sector in Aarhus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fontAlgn="base">
              <a:lnSpc>
                <a:spcPct val="150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Economic considerations </a:t>
            </a:r>
            <a:br>
              <a:rPr lang="en-GB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0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Employees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b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GB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rtl="0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Sustainability</a:t>
            </a:r>
            <a:b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GB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rtl="0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Other changes as consequence of the pandemic</a:t>
            </a:r>
            <a:endParaRPr lang="da-DK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97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dirty="0"/>
              <a:t>Findings – The hotel sector in Copenhagen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" indent="0" rtl="0">
              <a:buNone/>
            </a:pPr>
            <a:endParaRPr lang="da-DK" dirty="0"/>
          </a:p>
          <a:p>
            <a:pPr rtl="0"/>
            <a:endParaRPr lang="da-DK" dirty="0"/>
          </a:p>
          <a:p>
            <a:pPr rtl="0"/>
            <a:endParaRPr lang="da-DK" dirty="0"/>
          </a:p>
          <a:p>
            <a:pPr rtl="0"/>
            <a:endParaRPr lang="da-DK" dirty="0"/>
          </a:p>
          <a:p>
            <a:pPr marL="45720" indent="0">
              <a:buNone/>
            </a:pPr>
            <a:br>
              <a:rPr lang="da-DK" dirty="0"/>
            </a:br>
            <a:br>
              <a:rPr lang="da-DK" dirty="0"/>
            </a:br>
            <a:br>
              <a:rPr lang="da-DK" dirty="0"/>
            </a:br>
            <a:r>
              <a:rPr lang="da-DK" dirty="0"/>
              <a:t>    </a:t>
            </a:r>
            <a:endParaRPr lang="da-DK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4DF62BFA-9FAF-20F0-A38D-3838B7348C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254" y="1663731"/>
            <a:ext cx="9857489" cy="4142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764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dirty="0"/>
              <a:t>Findings – The hotel sector in Copenhagen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341120" y="1572767"/>
            <a:ext cx="9898010" cy="4543947"/>
          </a:xfrm>
        </p:spPr>
        <p:txBody>
          <a:bodyPr rtlCol="0">
            <a:normAutofit/>
          </a:bodyPr>
          <a:lstStyle/>
          <a:p>
            <a:pPr marL="45720" indent="0" rtl="0">
              <a:buNone/>
            </a:pPr>
            <a:br>
              <a:rPr lang="da-DK" dirty="0"/>
            </a:br>
            <a:endParaRPr lang="da-DK" dirty="0"/>
          </a:p>
          <a:p>
            <a:pPr rtl="0"/>
            <a:endParaRPr lang="da-DK" dirty="0"/>
          </a:p>
          <a:p>
            <a:pPr rtl="0"/>
            <a:endParaRPr lang="da-DK" dirty="0"/>
          </a:p>
          <a:p>
            <a:pPr rtl="0"/>
            <a:endParaRPr lang="da-DK" dirty="0"/>
          </a:p>
          <a:p>
            <a:pPr marL="45720" indent="0">
              <a:buNone/>
            </a:pPr>
            <a:br>
              <a:rPr lang="da-DK" dirty="0"/>
            </a:br>
            <a:br>
              <a:rPr lang="da-DK" dirty="0"/>
            </a:br>
            <a:br>
              <a:rPr lang="da-DK" dirty="0"/>
            </a:br>
            <a:r>
              <a:rPr lang="da-DK" dirty="0"/>
              <a:t>    </a:t>
            </a:r>
            <a:endParaRPr lang="da-DK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E64DCCDA-343B-DB64-7BF4-863CF390AE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391" y="1543624"/>
            <a:ext cx="7513218" cy="45439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2182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dirty="0"/>
              <a:t>Findings – The hotel sector in Copenhagen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341120" y="1572767"/>
            <a:ext cx="9898010" cy="4543947"/>
          </a:xfrm>
        </p:spPr>
        <p:txBody>
          <a:bodyPr rtlCol="0">
            <a:normAutofit/>
          </a:bodyPr>
          <a:lstStyle/>
          <a:p>
            <a:pPr marL="45720" indent="0" rtl="0">
              <a:buNone/>
            </a:pPr>
            <a:br>
              <a:rPr lang="da-DK" dirty="0"/>
            </a:br>
            <a:endParaRPr lang="da-DK" dirty="0"/>
          </a:p>
          <a:p>
            <a:pPr rtl="0"/>
            <a:endParaRPr lang="da-DK" dirty="0"/>
          </a:p>
          <a:p>
            <a:pPr rtl="0"/>
            <a:endParaRPr lang="da-DK" dirty="0"/>
          </a:p>
          <a:p>
            <a:pPr rtl="0"/>
            <a:endParaRPr lang="da-DK" dirty="0"/>
          </a:p>
          <a:p>
            <a:pPr marL="45720" indent="0">
              <a:buNone/>
            </a:pPr>
            <a:br>
              <a:rPr lang="da-DK" dirty="0"/>
            </a:br>
            <a:br>
              <a:rPr lang="da-DK" dirty="0"/>
            </a:br>
            <a:br>
              <a:rPr lang="da-DK" dirty="0"/>
            </a:br>
            <a:r>
              <a:rPr lang="da-DK" dirty="0"/>
              <a:t>    </a:t>
            </a:r>
            <a:endParaRPr lang="da-DK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1D6E96C-80D1-0688-4716-3E27516743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158" y="1353312"/>
            <a:ext cx="7145933" cy="405096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kstfelt 6">
            <a:extLst>
              <a:ext uri="{FF2B5EF4-FFF2-40B4-BE49-F238E27FC236}">
                <a16:creationId xmlns:a16="http://schemas.microsoft.com/office/drawing/2014/main" id="{3BD7B3C0-1613-3ABC-0918-592C2994841D}"/>
              </a:ext>
            </a:extLst>
          </p:cNvPr>
          <p:cNvSpPr txBox="1"/>
          <p:nvPr/>
        </p:nvSpPr>
        <p:spPr>
          <a:xfrm>
            <a:off x="1341120" y="5364935"/>
            <a:ext cx="6094520" cy="3200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Lack of employees. </a:t>
            </a:r>
            <a:r>
              <a:rPr lang="da-DK" sz="1100" u="none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Dansk Erhverv og Deloitte 2022</a:t>
            </a:r>
            <a:endParaRPr lang="da-DK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48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da-DK" dirty="0"/>
              <a:t>Occupancy level – Danish hotel sector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341120" y="1572767"/>
            <a:ext cx="9898010" cy="4543947"/>
          </a:xfrm>
        </p:spPr>
        <p:txBody>
          <a:bodyPr rtlCol="0">
            <a:normAutofit/>
          </a:bodyPr>
          <a:lstStyle/>
          <a:p>
            <a:pPr marL="45720" indent="0" rtl="0">
              <a:buNone/>
            </a:pPr>
            <a:br>
              <a:rPr lang="da-DK" dirty="0"/>
            </a:br>
            <a:endParaRPr lang="da-DK" dirty="0"/>
          </a:p>
          <a:p>
            <a:pPr rtl="0"/>
            <a:endParaRPr lang="da-DK" dirty="0"/>
          </a:p>
          <a:p>
            <a:pPr rtl="0"/>
            <a:endParaRPr lang="da-DK" dirty="0"/>
          </a:p>
          <a:p>
            <a:pPr rtl="0"/>
            <a:endParaRPr lang="da-DK" dirty="0"/>
          </a:p>
          <a:p>
            <a:pPr marL="45720" indent="0">
              <a:buNone/>
            </a:pPr>
            <a:br>
              <a:rPr lang="da-DK" dirty="0"/>
            </a:br>
            <a:br>
              <a:rPr lang="da-DK" dirty="0"/>
            </a:br>
            <a:br>
              <a:rPr lang="da-DK" dirty="0"/>
            </a:br>
            <a:r>
              <a:rPr lang="da-DK" dirty="0"/>
              <a:t>    </a:t>
            </a:r>
            <a:endParaRPr lang="da-DK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Billede 4" descr="Et billede, der indeholder diagram">
            <a:extLst>
              <a:ext uri="{FF2B5EF4-FFF2-40B4-BE49-F238E27FC236}">
                <a16:creationId xmlns:a16="http://schemas.microsoft.com/office/drawing/2014/main" id="{9A749094-5196-8221-046B-A0DD638A43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3345" y="1713619"/>
            <a:ext cx="9509759" cy="406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74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cean 16 x 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8739_TF02895256" id="{F4157755-DB75-4CF4-A769-5909A1611F32}" vid="{11B80A4A-6A0C-4DCB-81E9-69DA8CCEF544}"/>
    </a:ext>
  </a:extLst>
</a:theme>
</file>

<file path=ppt/theme/theme2.xml><?xml version="1.0" encoding="utf-8"?>
<a:theme xmlns:a="http://schemas.openxmlformats.org/drawingml/2006/main" name="Office-tema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Præsentation med havmaleri (bredformat)</Template>
  <TotalTime>822</TotalTime>
  <Words>194</Words>
  <Application>Microsoft Office PowerPoint</Application>
  <PresentationFormat>Widescreen</PresentationFormat>
  <Paragraphs>45</Paragraphs>
  <Slides>7</Slides>
  <Notes>7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Times New Roman</vt:lpstr>
      <vt:lpstr>Ocean 16 x 9</vt:lpstr>
      <vt:lpstr>Business Models Post Corona</vt:lpstr>
      <vt:lpstr>The hotel sector in Denmark</vt:lpstr>
      <vt:lpstr>Findings – The hotel sector in Aarhus</vt:lpstr>
      <vt:lpstr>Findings – The hotel sector in Copenhagen</vt:lpstr>
      <vt:lpstr>Findings – The hotel sector in Copenhagen</vt:lpstr>
      <vt:lpstr>Findings – The hotel sector in Copenhagen</vt:lpstr>
      <vt:lpstr>Occupancy level – Danish hotel sector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Titellayout</dc:title>
  <dc:creator>Bettina Lyngsdal Baumgarten</dc:creator>
  <cp:lastModifiedBy>Bettina Lyngsdal Baumgarten</cp:lastModifiedBy>
  <cp:revision>2</cp:revision>
  <dcterms:created xsi:type="dcterms:W3CDTF">2019-01-19T13:17:02Z</dcterms:created>
  <dcterms:modified xsi:type="dcterms:W3CDTF">2023-05-01T14:18:37Z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